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475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575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108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775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163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0515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0594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2361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5831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6731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104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58261-BC4F-42C4-91AB-B6B25B341066}" type="datetimeFigureOut">
              <a:rPr lang="en-CA" smtClean="0"/>
              <a:t>22/01/2016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67FEB-F5CF-4536-8B92-F7FC22DDD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253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Energy and the Arms Race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sz="28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Lecture to HIS 311Y </a:t>
            </a:r>
          </a:p>
          <a:p>
            <a:r>
              <a:rPr lang="en-US" sz="28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January 2016</a:t>
            </a:r>
          </a:p>
          <a:p>
            <a:endParaRPr lang="en-US" sz="280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Adam </a:t>
            </a:r>
            <a:r>
              <a:rPr lang="en-US" sz="28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Chapnick</a:t>
            </a:r>
            <a:endParaRPr lang="en-CA" sz="28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12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1800"/>
              </a:spcAft>
              <a:buAutoNum type="arabicPeriod"/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History of Atomic Energy in Canada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Canada and Atomic Energy in the 1950s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American Radar Defence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Politics of Nuclear Weapons Under Diefenbaker</a:t>
            </a:r>
            <a:endParaRPr lang="en-CA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8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History of Atomic Energy 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Energy and the Second World War</a:t>
            </a:r>
          </a:p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Atomic Energy Commission</a:t>
            </a:r>
            <a:endParaRPr lang="en-CA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53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Aft>
                <a:spcPts val="36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Radium</a:t>
            </a:r>
          </a:p>
          <a:p>
            <a:pPr>
              <a:spcAft>
                <a:spcPts val="36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Gilbert </a:t>
            </a:r>
            <a:r>
              <a:rPr lang="en-US" sz="3200" dirty="0" err="1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Labine</a:t>
            </a:r>
            <a:endParaRPr lang="en-US" sz="3200" dirty="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6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Eldorado Goldmines Limited</a:t>
            </a:r>
            <a:endParaRPr lang="en-CA" sz="32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066800"/>
            <a:ext cx="1673718" cy="243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2238375" cy="259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Energy and WW2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Aft>
                <a:spcPts val="36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bomb</a:t>
            </a:r>
          </a:p>
          <a:p>
            <a:pPr>
              <a:spcAft>
                <a:spcPts val="36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Manhattan Project</a:t>
            </a:r>
          </a:p>
          <a:p>
            <a:pPr>
              <a:spcAft>
                <a:spcPts val="36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Hiroshima and </a:t>
            </a: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Nagasaki (1945)</a:t>
            </a:r>
            <a:endParaRPr lang="en-CA" sz="32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28800"/>
            <a:ext cx="4038600" cy="3020929"/>
          </a:xfrm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Atomic Energy Commission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1932781"/>
            <a:ext cx="5143500" cy="3860800"/>
          </a:xfrm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Canada and Atomic Energy in the 1950s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300000"/>
              </a:lnSpc>
              <a:buFont typeface="+mj-lt"/>
              <a:buAutoNum type="arabicPeriod"/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 with India</a:t>
            </a:r>
          </a:p>
          <a:p>
            <a:pPr marL="514350" indent="-514350">
              <a:lnSpc>
                <a:spcPct val="300000"/>
              </a:lnSpc>
              <a:buFont typeface="+mj-lt"/>
              <a:buAutoNum type="arabicPeriod"/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 Developments</a:t>
            </a:r>
            <a:endParaRPr lang="en-CA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 with India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Aft>
                <a:spcPts val="36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NRX</a:t>
            </a:r>
          </a:p>
          <a:p>
            <a:pPr>
              <a:spcAft>
                <a:spcPts val="36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CANDU reactor</a:t>
            </a:r>
          </a:p>
          <a:p>
            <a:pPr>
              <a:spcAft>
                <a:spcPts val="36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India’s atomic test 1974</a:t>
            </a:r>
            <a:endParaRPr lang="en-CA" sz="32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76400"/>
            <a:ext cx="4038600" cy="3886200"/>
          </a:xfrm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 Developments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Hydrogen </a:t>
            </a: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bomb</a:t>
            </a:r>
          </a:p>
          <a:p>
            <a:pPr>
              <a:spcAft>
                <a:spcPts val="18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Tactical nuclear weapons</a:t>
            </a:r>
            <a:endParaRPr lang="en-US" sz="3200" dirty="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Sputnik (1957)</a:t>
            </a:r>
            <a:endParaRPr lang="en-US" sz="3200" dirty="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Massive retaliation</a:t>
            </a:r>
            <a:endParaRPr lang="en-CA" sz="32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057400"/>
            <a:ext cx="3334512" cy="2731008"/>
          </a:xfrm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American Radar Defence (one slide)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Radar Lines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</a:t>
            </a:r>
            <a:endParaRPr lang="en-CA" sz="32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81200"/>
            <a:ext cx="4038600" cy="3553968"/>
          </a:xfrm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Politics of Nuclear Weapons Under Diefenbaker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Majority Era, 1958-62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Minority Era, 1962-63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American Intervention</a:t>
            </a:r>
            <a:endParaRPr lang="en-CA" sz="32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653" y="1752600"/>
            <a:ext cx="2923259" cy="3733799"/>
          </a:xfrm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Majority Era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BOMARC</a:t>
            </a:r>
          </a:p>
          <a:p>
            <a:pPr>
              <a:spcAft>
                <a:spcPts val="12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Norman </a:t>
            </a: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Robertson (</a:t>
            </a:r>
            <a:r>
              <a:rPr lang="en-US" sz="2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deputy minister</a:t>
            </a: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Howard Green (</a:t>
            </a:r>
            <a:r>
              <a:rPr lang="en-US" sz="2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foreign minister</a:t>
            </a: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200" dirty="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Douglas </a:t>
            </a:r>
            <a:r>
              <a:rPr lang="en-US" sz="3200" dirty="0" err="1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Harkness</a:t>
            </a: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defence minister</a:t>
            </a:r>
            <a:r>
              <a:rPr lang="en-US" sz="32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200" dirty="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0" y="1793081"/>
            <a:ext cx="3403600" cy="4140200"/>
          </a:xfrm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Minority Era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0"/>
            <a:ext cx="6858000" cy="4618395"/>
          </a:xfrm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American Intervention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26805"/>
            <a:ext cx="8229600" cy="3872752"/>
          </a:xfrm>
        </p:spPr>
      </p:pic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and Conclusions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energy development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Atomic Energy Commission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 with India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American radar defence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Diefenbaker</a:t>
            </a:r>
            <a:endParaRPr lang="en-CA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CA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2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chapnick@cfc.dnd.ca</a:t>
            </a:r>
          </a:p>
          <a:p>
            <a:r>
              <a:rPr lang="en-US" sz="2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400" dirty="0" err="1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achapnick</a:t>
            </a:r>
            <a:endParaRPr lang="en-US" sz="2400" dirty="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http://adamchapnick.ca</a:t>
            </a:r>
            <a:endParaRPr lang="en-CA" sz="2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7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70C0"/>
      </a:dk1>
      <a:lt1>
        <a:srgbClr val="0070C0"/>
      </a:lt1>
      <a:dk2>
        <a:srgbClr val="0070C0"/>
      </a:dk2>
      <a:lt2>
        <a:srgbClr val="0070C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204</Words>
  <Application>Microsoft Office PowerPoint</Application>
  <PresentationFormat>On-screen Show (4:3)</PresentationFormat>
  <Paragraphs>61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Atomic Energy and the Arms Race</vt:lpstr>
      <vt:lpstr>Outline</vt:lpstr>
      <vt:lpstr>Early History of Atomic Energy </vt:lpstr>
      <vt:lpstr>Background</vt:lpstr>
      <vt:lpstr>Atomic Energy and WW2</vt:lpstr>
      <vt:lpstr>UN Atomic Energy Commission</vt:lpstr>
      <vt:lpstr>Canada and Atomic Energy in the 1950s</vt:lpstr>
      <vt:lpstr>Relations with India</vt:lpstr>
      <vt:lpstr>Industrial Developments</vt:lpstr>
      <vt:lpstr>North American Radar Defence (one slide)</vt:lpstr>
      <vt:lpstr>The Politics of Nuclear Weapons Under Diefenbaker</vt:lpstr>
      <vt:lpstr>The Majority Era</vt:lpstr>
      <vt:lpstr>The Minority Era</vt:lpstr>
      <vt:lpstr>The American Intervention</vt:lpstr>
      <vt:lpstr>Summary and Conclusions</vt:lpstr>
      <vt:lpstr>Questions?</vt:lpstr>
    </vt:vector>
  </TitlesOfParts>
  <Company>Canadian Forces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Atomic Energy and the Arms Race</dc:title>
  <dc:creator>CFC</dc:creator>
  <cp:lastModifiedBy>CFC</cp:lastModifiedBy>
  <cp:revision>9</cp:revision>
  <dcterms:created xsi:type="dcterms:W3CDTF">2016-01-21T17:40:55Z</dcterms:created>
  <dcterms:modified xsi:type="dcterms:W3CDTF">2016-01-22T14:24:19Z</dcterms:modified>
</cp:coreProperties>
</file>