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2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645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3121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7838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74660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5817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11077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62094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0950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20737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25151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7749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CD6AA46-9F5D-4F43-94C2-9BB027DF98CB}" type="datetimeFigureOut">
              <a:rPr lang="en-CA" smtClean="0"/>
              <a:pPr/>
              <a:t>2016-04-06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CB3F416-CD70-49F5-BD36-2846679E79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00041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Energy &amp; Foreign Policy, 1968-1984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CA" dirty="0"/>
          </a:p>
          <a:p>
            <a:r>
              <a:rPr lang="en-CA" dirty="0"/>
              <a:t>TA Jennifer</a:t>
            </a:r>
          </a:p>
          <a:p>
            <a:r>
              <a:rPr lang="en-CA" dirty="0"/>
              <a:t>jennifer.bonder@utoronto.ca</a:t>
            </a:r>
          </a:p>
          <a:p>
            <a:r>
              <a:rPr lang="en-CA" dirty="0"/>
              <a:t>March 8, 2016</a:t>
            </a:r>
          </a:p>
        </p:txBody>
      </p:sp>
    </p:spTree>
    <p:extLst>
      <p:ext uri="{BB962C8B-B14F-4D97-AF65-F5344CB8AC3E}">
        <p14:creationId xmlns:p14="http://schemas.microsoft.com/office/powerpoint/2010/main" xmlns="" val="167236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Trudeau period, 1968-1984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Elections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2060354"/>
              </p:ext>
            </p:extLst>
          </p:nvPr>
        </p:nvGraphicFramePr>
        <p:xfrm>
          <a:off x="2082334" y="2480505"/>
          <a:ext cx="8128000" cy="332232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15497138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63656751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372739112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66237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CA" sz="1800" dirty="0">
                          <a:solidFill>
                            <a:schemeClr val="bg1"/>
                          </a:solidFill>
                        </a:rPr>
                        <a:t>  1968</a:t>
                      </a:r>
                      <a:endParaRPr lang="en-CA" sz="2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Trudeau MAJORITY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Mitchell Sharp</a:t>
                      </a: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Allan </a:t>
                      </a:r>
                      <a:r>
                        <a:rPr lang="en-CA" sz="1600" dirty="0" err="1">
                          <a:solidFill>
                            <a:schemeClr val="bg1"/>
                          </a:solidFill>
                        </a:rPr>
                        <a:t>MacEachen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Don Jamieson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Lyndon</a:t>
                      </a:r>
                      <a:r>
                        <a:rPr lang="en-CA" sz="1600" baseline="0" dirty="0">
                          <a:solidFill>
                            <a:schemeClr val="bg1"/>
                          </a:solidFill>
                        </a:rPr>
                        <a:t> Johnson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Richard Nixon</a:t>
                      </a: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Gerald</a:t>
                      </a:r>
                      <a:r>
                        <a:rPr lang="en-CA" sz="1600" baseline="0" dirty="0">
                          <a:solidFill>
                            <a:schemeClr val="bg1"/>
                          </a:solidFill>
                        </a:rPr>
                        <a:t> Ford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Jimmy Carter</a:t>
                      </a: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Ronald Reagan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833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CA" sz="1800" dirty="0">
                          <a:solidFill>
                            <a:schemeClr val="bg1"/>
                          </a:solidFill>
                        </a:rPr>
                        <a:t>  1972</a:t>
                      </a:r>
                    </a:p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Trudeau minority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548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CA" dirty="0">
                          <a:solidFill>
                            <a:schemeClr val="bg1"/>
                          </a:solidFill>
                        </a:rPr>
                        <a:t>  1974</a:t>
                      </a:r>
                    </a:p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Trudeau MAJORITY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286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CA" dirty="0">
                          <a:solidFill>
                            <a:schemeClr val="bg1"/>
                          </a:solidFill>
                        </a:rPr>
                        <a:t>  1979</a:t>
                      </a:r>
                    </a:p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Clark minority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Flora MacDonald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57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CA" dirty="0">
                          <a:solidFill>
                            <a:schemeClr val="bg1"/>
                          </a:solidFill>
                        </a:rPr>
                        <a:t>  1980</a:t>
                      </a:r>
                    </a:p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Trudeau MAJORITY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Mark </a:t>
                      </a:r>
                      <a:r>
                        <a:rPr lang="en-CA" sz="1600" dirty="0" err="1">
                          <a:solidFill>
                            <a:schemeClr val="bg1"/>
                          </a:solidFill>
                        </a:rPr>
                        <a:t>MacGuigan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Allan </a:t>
                      </a:r>
                      <a:r>
                        <a:rPr lang="en-CA" sz="1600" dirty="0" err="1">
                          <a:solidFill>
                            <a:schemeClr val="bg1"/>
                          </a:solidFill>
                        </a:rPr>
                        <a:t>MacEachen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810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CA" dirty="0">
                          <a:solidFill>
                            <a:schemeClr val="bg1"/>
                          </a:solidFill>
                        </a:rPr>
                        <a:t>  1984</a:t>
                      </a:r>
                    </a:p>
                    <a:p>
                      <a:endParaRPr lang="en-CA" sz="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Mulroney MAJORITY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Joe</a:t>
                      </a:r>
                      <a:r>
                        <a:rPr lang="en-CA" sz="1600" baseline="0" dirty="0">
                          <a:solidFill>
                            <a:schemeClr val="bg1"/>
                          </a:solidFill>
                        </a:rPr>
                        <a:t> Clark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74074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3810" y="2617243"/>
            <a:ext cx="1139350" cy="246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3108" y="4131595"/>
            <a:ext cx="1065402" cy="5220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3109" y="3138684"/>
            <a:ext cx="1140051" cy="2499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3108" y="3721008"/>
            <a:ext cx="1140051" cy="2499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3107" y="4809197"/>
            <a:ext cx="1140051" cy="24995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3107" y="5278524"/>
            <a:ext cx="1066892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3953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2800" i="1" dirty="0">
                <a:solidFill>
                  <a:schemeClr val="bg1"/>
                </a:solidFill>
              </a:rPr>
              <a:t>Trudeau’s energy policy is about a lot of things other than oil.</a:t>
            </a:r>
          </a:p>
        </p:txBody>
      </p:sp>
    </p:spTree>
    <p:extLst>
      <p:ext uri="{BB962C8B-B14F-4D97-AF65-F5344CB8AC3E}">
        <p14:creationId xmlns:p14="http://schemas.microsoft.com/office/powerpoint/2010/main" xmlns="" val="320257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Context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Cold War decompression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Federal budgets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Foreign policy 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2959" y="609600"/>
            <a:ext cx="6428232" cy="552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7895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Trudeau &amp; the Americans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9465" y="2057400"/>
            <a:ext cx="717973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984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Oil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b="1" dirty="0">
                <a:solidFill>
                  <a:schemeClr val="bg1"/>
                </a:solidFill>
              </a:rPr>
              <a:t>Seven Sisters</a:t>
            </a:r>
            <a:r>
              <a:rPr lang="en-CA" dirty="0">
                <a:solidFill>
                  <a:schemeClr val="bg1"/>
                </a:solidFill>
              </a:rPr>
              <a:t> 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b="1" dirty="0">
                <a:solidFill>
                  <a:schemeClr val="bg1"/>
                </a:solidFill>
              </a:rPr>
              <a:t>OPEC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Club of Rome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Yom Kippur War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International Energy Agency (IEA)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Iranian Revolution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‘stagflation’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58997" y="2727158"/>
            <a:ext cx="5051684" cy="33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7476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143000" y="609600"/>
            <a:ext cx="4754880" cy="77724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American response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226890" y="1404907"/>
            <a:ext cx="4754880" cy="3383280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en-CA" dirty="0">
                <a:solidFill>
                  <a:schemeClr val="bg1"/>
                </a:solidFill>
              </a:rPr>
              <a:t>Nixon’s “</a:t>
            </a:r>
            <a:r>
              <a:rPr lang="en-CA" dirty="0" err="1">
                <a:solidFill>
                  <a:schemeClr val="bg1"/>
                </a:solidFill>
              </a:rPr>
              <a:t>Shokku</a:t>
            </a:r>
            <a:r>
              <a:rPr lang="en-CA" dirty="0">
                <a:solidFill>
                  <a:schemeClr val="bg1"/>
                </a:solidFill>
              </a:rPr>
              <a:t>”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269173" y="609600"/>
            <a:ext cx="4754880" cy="77724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Canadian response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269173" y="1404907"/>
            <a:ext cx="4754880" cy="3383280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en-CA" dirty="0">
                <a:solidFill>
                  <a:schemeClr val="bg1"/>
                </a:solidFill>
              </a:rPr>
              <a:t>The Third Option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40" t="7800" r="11107" b="5104"/>
          <a:stretch/>
        </p:blipFill>
        <p:spPr>
          <a:xfrm>
            <a:off x="3020036" y="2139193"/>
            <a:ext cx="4712916" cy="402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6003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5649" y="1100729"/>
            <a:ext cx="9872871" cy="4038600"/>
          </a:xfrm>
        </p:spPr>
        <p:txBody>
          <a:bodyPr/>
          <a:lstStyle/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Canada Development Corporation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CA" sz="6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Foreign Investment Review Agency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CA" sz="6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Petro Canada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CA" sz="6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National Energy Program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62893" y="2294021"/>
            <a:ext cx="3172167" cy="4058209"/>
          </a:xfrm>
          <a:prstGeom prst="rect">
            <a:avLst/>
          </a:prstGeom>
        </p:spPr>
      </p:pic>
      <p:pic>
        <p:nvPicPr>
          <p:cNvPr id="1026" name="Picture 2" descr="http://www.cantechletter.com/wp-content/uploads/2015/03/Freez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08" t="15784" r="3223" b="31843"/>
          <a:stretch/>
        </p:blipFill>
        <p:spPr bwMode="auto">
          <a:xfrm>
            <a:off x="1430867" y="4628254"/>
            <a:ext cx="5112611" cy="152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healthycanadians.gc.ca/alt/images/common/map-carte/canada/canada-map-car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0521" y="82212"/>
            <a:ext cx="2612372" cy="221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0650630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1364</TotalTime>
  <Words>136</Words>
  <Application>Microsoft Office PowerPoint</Application>
  <PresentationFormat>Custom</PresentationFormat>
  <Paragraphs>73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Basis</vt:lpstr>
      <vt:lpstr>Energy &amp; Foreign Policy, 1968-1984</vt:lpstr>
      <vt:lpstr>Trudeau period, 1968-1984</vt:lpstr>
      <vt:lpstr>Slide 3</vt:lpstr>
      <vt:lpstr>Context</vt:lpstr>
      <vt:lpstr>Trudeau &amp; the Americans</vt:lpstr>
      <vt:lpstr>Oil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&amp; Foreign Policy, 1968-1984</dc:title>
  <dc:creator>Jennifer Bonder</dc:creator>
  <cp:lastModifiedBy>Tina Park </cp:lastModifiedBy>
  <cp:revision>24</cp:revision>
  <dcterms:created xsi:type="dcterms:W3CDTF">2016-03-07T17:26:59Z</dcterms:created>
  <dcterms:modified xsi:type="dcterms:W3CDTF">2016-04-06T14:36:04Z</dcterms:modified>
</cp:coreProperties>
</file>